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4" r:id="rId3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7005" autoAdjust="0"/>
  </p:normalViewPr>
  <p:slideViewPr>
    <p:cSldViewPr>
      <p:cViewPr varScale="1">
        <p:scale>
          <a:sx n="70" d="100"/>
          <a:sy n="70" d="100"/>
        </p:scale>
        <p:origin x="104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26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8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6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79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4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3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3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24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31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652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D1F3D-83B1-41CD-9DAB-D15C062F0304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265F-1904-4B15-AB5F-5F80512D40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0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16632" y="101447"/>
            <a:ext cx="662473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latin typeface="양재본목각체M" pitchFamily="18" charset="-127"/>
                <a:ea typeface="양재본목각체M" pitchFamily="18" charset="-127"/>
              </a:rPr>
              <a:t>                         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+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찬미 예수님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!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23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 사목회 회장을 맡은 유숙원가브리엘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입니다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모든면에 </a:t>
            </a:r>
            <a:r>
              <a:rPr lang="ko-KR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부족한 저에게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주님의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종으로</a:t>
            </a:r>
            <a:endParaRPr lang="en-US" altLang="ko-KR" b="1" dirty="0" smtClean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불러주신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주님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! </a:t>
            </a:r>
            <a:endParaRPr lang="en-US" altLang="ko-KR" b="1" dirty="0" smtClean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감사와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찬미와 영광을 드립니다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 "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저희는 쓸모없는 종입니다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해야 할 일을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하였</a:t>
            </a:r>
            <a:endParaRPr lang="en-US" altLang="ko-KR" b="1" dirty="0" smtClean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</a:t>
            </a:r>
            <a:r>
              <a:rPr lang="ko-KR" altLang="en-US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을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뿐입니다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."(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루가복음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17.10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복음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말씀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처럼 </a:t>
            </a:r>
            <a:endParaRPr lang="en-US" altLang="ko-KR" b="1" dirty="0" smtClean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항상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겸손한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마음으로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순명하며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신부님의 사목방침에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따라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본당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공동체를 위해 보속하며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낮은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자세로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살아가기를 다짐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해 </a:t>
            </a:r>
            <a:r>
              <a:rPr lang="ko-KR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봅니다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형제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자매 여러분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!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해를 거듭 할수록 천주교 신자가 줄어들고 있습니다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저희 본당 역시 예외가 아니기에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1,1,1,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운동을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전개하고자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합니다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ko-KR" b="1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즉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한세대가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일년에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한사람의 예비신자 또는 쉬는교우를 주님께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봉헌하는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것입니다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예수님께서는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"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너희는 온 세상에 가서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모든 피조물에게 복음을 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선포하여라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."(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마르코복음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16.15)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주님의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말씀을 마음속에 되새기며 네 이웃에 복음을 전하는 파수꾼이 되기를 기원합니다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ko-KR" b="1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또한 미사 참례와 </a:t>
            </a:r>
            <a:r>
              <a:rPr lang="ko-KR" altLang="ko-KR" b="1" dirty="0" err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성체조배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가정기도를 통해 기도하는 본당으로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삶속에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지혜를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주시는 주님과 일치를 이루며 다함께 중지를 모아 힘찬 발걸음으로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시작하려 합니다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ko-KR" b="1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이제는 우리모두가 변해야 합니다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내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주위에는 힘들고 고통받는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분이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너무나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많습니다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항상 신앙안에서 네 이웃을 네 몸과 같이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사랑하며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삶속에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내 자신을 드러내지 않고 봉사가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아닌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ko-KR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보속하는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마음으로 주님께 영광을 드리며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즐겁고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행복한 사랑의 공동체로 거듭나시길 기원합니다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b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ko-KR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감사합니다</a:t>
            </a:r>
            <a:r>
              <a:rPr lang="en-US" altLang="ko-KR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ko-KR" b="1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b="1" dirty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23</a:t>
            </a:r>
            <a:r>
              <a:rPr lang="ko-KR" altLang="en-US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 </a:t>
            </a:r>
            <a:r>
              <a:rPr lang="ko-KR" altLang="en-US" b="1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사목회장 </a:t>
            </a:r>
            <a:r>
              <a:rPr lang="ko-KR" altLang="en-US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유숙원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b="1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가브리엘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r>
              <a:rPr lang="ko-KR" altLang="en-US" b="1" dirty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드림</a:t>
            </a: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</a:p>
          <a:p>
            <a:pPr marL="285750" indent="-285750">
              <a:buFontTx/>
              <a:buChar char="-"/>
            </a:pPr>
            <a:r>
              <a:rPr lang="en-US" altLang="ko-KR" b="1" dirty="0" smtClean="0">
                <a:solidFill>
                  <a:srgbClr val="0070C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2016.10.27</a:t>
            </a:r>
            <a:endParaRPr lang="en-US" altLang="ko-KR" b="1" dirty="0">
              <a:solidFill>
                <a:srgbClr val="0070C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19977"/>
            <a:ext cx="1584176" cy="2092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744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76" y="755576"/>
            <a:ext cx="5287113" cy="5811061"/>
          </a:xfrm>
          <a:prstGeom prst="rect">
            <a:avLst/>
          </a:prstGeo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05" y="5148064"/>
            <a:ext cx="1037962" cy="1214045"/>
          </a:xfrm>
          <a:prstGeom prst="rect">
            <a:avLst/>
          </a:prstGeom>
        </p:spPr>
      </p:pic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77" y="6334094"/>
            <a:ext cx="790685" cy="219106"/>
          </a:xfrm>
          <a:prstGeom prst="rect">
            <a:avLst/>
          </a:prstGeo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05" y="6357350"/>
            <a:ext cx="234974" cy="144016"/>
          </a:xfrm>
          <a:prstGeom prst="rect">
            <a:avLst/>
          </a:prstGeom>
        </p:spPr>
      </p:pic>
      <p:pic>
        <p:nvPicPr>
          <p:cNvPr id="9" name="그림 8" descr="화면 캡처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0" y="6660232"/>
            <a:ext cx="1057423" cy="1267002"/>
          </a:xfrm>
          <a:prstGeom prst="rect">
            <a:avLst/>
          </a:prstGeom>
        </p:spPr>
      </p:pic>
      <p:pic>
        <p:nvPicPr>
          <p:cNvPr id="10" name="그림 9" descr="화면 캡처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96" y="7927234"/>
            <a:ext cx="1028844" cy="190527"/>
          </a:xfrm>
          <a:prstGeom prst="rect">
            <a:avLst/>
          </a:prstGeom>
        </p:spPr>
      </p:pic>
      <p:pic>
        <p:nvPicPr>
          <p:cNvPr id="12" name="그림 11" descr="화면 캡처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6668520"/>
            <a:ext cx="1008112" cy="1216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653026" y="789888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20</a:t>
            </a:r>
            <a:r>
              <a:rPr lang="ko-KR" altLang="en-US" sz="900" dirty="0" smtClean="0"/>
              <a:t>대</a:t>
            </a:r>
            <a:endParaRPr lang="ko-KR" alt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2151906" y="7898888"/>
            <a:ext cx="1238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+mn-ea"/>
              </a:rPr>
              <a:t>21</a:t>
            </a:r>
            <a:r>
              <a:rPr lang="ko-KR" altLang="en-US" sz="900" dirty="0" smtClean="0">
                <a:latin typeface="+mn-ea"/>
              </a:rPr>
              <a:t>대 </a:t>
            </a:r>
            <a:r>
              <a:rPr lang="ko-KR" altLang="en-US" sz="1000" b="1" dirty="0" smtClean="0">
                <a:latin typeface="+mn-ea"/>
              </a:rPr>
              <a:t>이훈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ko-KR" altLang="en-US" sz="900" dirty="0" smtClean="0">
                <a:latin typeface="+mn-ea"/>
              </a:rPr>
              <a:t>모이세</a:t>
            </a:r>
            <a:r>
              <a:rPr lang="en-US" altLang="ko-KR" sz="900" dirty="0" smtClean="0">
                <a:latin typeface="+mn-ea"/>
              </a:rPr>
              <a:t>)</a:t>
            </a:r>
            <a:endParaRPr lang="ko-KR" altLang="en-US" sz="900" dirty="0">
              <a:latin typeface="+mn-ea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065" y="6668521"/>
            <a:ext cx="998724" cy="1216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445304" y="7927912"/>
            <a:ext cx="14204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+mn-ea"/>
              </a:rPr>
              <a:t>22</a:t>
            </a:r>
            <a:r>
              <a:rPr lang="ko-KR" altLang="en-US" sz="900" smtClean="0">
                <a:latin typeface="+mn-ea"/>
              </a:rPr>
              <a:t>대 남기종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ko-KR" altLang="en-US" sz="900" smtClean="0">
                <a:latin typeface="+mn-ea"/>
              </a:rPr>
              <a:t>멜라니오</a:t>
            </a:r>
            <a:r>
              <a:rPr lang="en-US" altLang="ko-KR" sz="900" dirty="0" smtClean="0">
                <a:latin typeface="+mn-ea"/>
              </a:rPr>
              <a:t>)</a:t>
            </a:r>
            <a:endParaRPr lang="ko-KR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0609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19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양재본목각체M</vt:lpstr>
      <vt:lpstr>함초롬바탕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김혜성</dc:creator>
  <cp:lastModifiedBy>kimhyesung</cp:lastModifiedBy>
  <cp:revision>44</cp:revision>
  <cp:lastPrinted>2015-12-31T03:45:04Z</cp:lastPrinted>
  <dcterms:created xsi:type="dcterms:W3CDTF">2014-11-25T23:21:27Z</dcterms:created>
  <dcterms:modified xsi:type="dcterms:W3CDTF">2016-11-05T00:32:47Z</dcterms:modified>
</cp:coreProperties>
</file>